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BC9C-A029-4480-AD7C-CF13C914077C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382C-0A21-4B90-B9C4-E1C976769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BC9C-A029-4480-AD7C-CF13C914077C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382C-0A21-4B90-B9C4-E1C976769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BC9C-A029-4480-AD7C-CF13C914077C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382C-0A21-4B90-B9C4-E1C976769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BC9C-A029-4480-AD7C-CF13C914077C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382C-0A21-4B90-B9C4-E1C976769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BC9C-A029-4480-AD7C-CF13C914077C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382C-0A21-4B90-B9C4-E1C976769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BC9C-A029-4480-AD7C-CF13C914077C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382C-0A21-4B90-B9C4-E1C976769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BC9C-A029-4480-AD7C-CF13C914077C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382C-0A21-4B90-B9C4-E1C976769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BC9C-A029-4480-AD7C-CF13C914077C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382C-0A21-4B90-B9C4-E1C976769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BC9C-A029-4480-AD7C-CF13C914077C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382C-0A21-4B90-B9C4-E1C976769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BC9C-A029-4480-AD7C-CF13C914077C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382C-0A21-4B90-B9C4-E1C976769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BC9C-A029-4480-AD7C-CF13C914077C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382C-0A21-4B90-B9C4-E1C976769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59BC9C-A029-4480-AD7C-CF13C914077C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97382C-0A21-4B90-B9C4-E1C976769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82453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Орфограммы в окончаниях слов (повторение изученного в 5 классе)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31375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lide_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"/>
            <a:ext cx="828092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Существительное.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Таблица падежных окончаний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Прилагательное, местоимение, числительное, причастие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Проверяем окончание по вопросу: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доме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Нов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мо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перв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строящ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427984" y="443711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7667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3" name="Текст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/>
          <a:lstStyle/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спряжение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/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спряжение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/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я     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-у, -ю        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мы 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-ем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ты  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-ешь        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  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-ете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он  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-ет           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они 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–ут, -ют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5"/>
          <p:cNvSpPr txBox="1">
            <a:spLocks/>
          </p:cNvSpPr>
          <p:nvPr/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/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я 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-у, -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мы 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им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ты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ишь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ите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он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ит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они -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ат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-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ят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82341"/>
            <a:ext cx="849694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1. Определить </a:t>
            </a:r>
            <a:r>
              <a:rPr lang="ru-RU" sz="3200" dirty="0" smtClean="0">
                <a:solidFill>
                  <a:srgbClr val="FF0000"/>
                </a:solidFill>
              </a:rPr>
              <a:t>часть речи</a:t>
            </a:r>
          </a:p>
          <a:p>
            <a:r>
              <a:rPr lang="ru-RU" sz="3200" dirty="0" smtClean="0"/>
              <a:t>2. </a:t>
            </a:r>
            <a:r>
              <a:rPr lang="ru-RU" sz="3200" dirty="0" smtClean="0">
                <a:solidFill>
                  <a:srgbClr val="FF0000"/>
                </a:solidFill>
              </a:rPr>
              <a:t>Если</a:t>
            </a:r>
            <a:r>
              <a:rPr lang="ru-RU" sz="3200" dirty="0" smtClean="0"/>
              <a:t> это </a:t>
            </a:r>
            <a:r>
              <a:rPr lang="ru-RU" sz="3200" dirty="0" smtClean="0">
                <a:solidFill>
                  <a:srgbClr val="FF0000"/>
                </a:solidFill>
              </a:rPr>
              <a:t>имя существительное</a:t>
            </a:r>
            <a:r>
              <a:rPr lang="ru-RU" sz="3200" dirty="0" smtClean="0"/>
              <a:t>, определите склонение и падеж и воспользуйтесь таблицей № 2.</a:t>
            </a:r>
          </a:p>
          <a:p>
            <a:r>
              <a:rPr lang="ru-RU" sz="3200" dirty="0" smtClean="0"/>
              <a:t>3. </a:t>
            </a:r>
            <a:r>
              <a:rPr lang="ru-RU" sz="3200" dirty="0" smtClean="0">
                <a:solidFill>
                  <a:srgbClr val="FF0000"/>
                </a:solidFill>
              </a:rPr>
              <a:t>Если</a:t>
            </a:r>
            <a:r>
              <a:rPr lang="ru-RU" sz="3200" dirty="0" smtClean="0"/>
              <a:t> это </a:t>
            </a:r>
            <a:r>
              <a:rPr lang="ru-RU" sz="3200" dirty="0" smtClean="0">
                <a:solidFill>
                  <a:srgbClr val="FF0000"/>
                </a:solidFill>
              </a:rPr>
              <a:t>имя прилагательное</a:t>
            </a:r>
            <a:r>
              <a:rPr lang="ru-RU" sz="3200" dirty="0" smtClean="0"/>
              <a:t>, задайте вопрос от имени существительного. По окончанию вопроса, определите окончание прилагательного.</a:t>
            </a:r>
          </a:p>
          <a:p>
            <a:r>
              <a:rPr lang="ru-RU" sz="3200" dirty="0" smtClean="0"/>
              <a:t>4. </a:t>
            </a:r>
            <a:r>
              <a:rPr lang="ru-RU" sz="3200" dirty="0" smtClean="0">
                <a:solidFill>
                  <a:srgbClr val="FF0000"/>
                </a:solidFill>
              </a:rPr>
              <a:t>Если</a:t>
            </a:r>
            <a:r>
              <a:rPr lang="ru-RU" sz="3200" dirty="0" smtClean="0"/>
              <a:t> это </a:t>
            </a:r>
            <a:r>
              <a:rPr lang="ru-RU" sz="3200" dirty="0" smtClean="0">
                <a:solidFill>
                  <a:srgbClr val="FF0000"/>
                </a:solidFill>
              </a:rPr>
              <a:t>глагол</a:t>
            </a:r>
            <a:r>
              <a:rPr lang="ru-RU" sz="3200" dirty="0" smtClean="0"/>
              <a:t>, определите спряжение и воспользуйтесь таблицей № 2.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6472" y="332656"/>
            <a:ext cx="15240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488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0891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Привод…т к успеху, нов…ю квартиру, на вершин… горы, плыть по Ангар…, гуля…м по парку, </a:t>
            </a:r>
            <a:r>
              <a:rPr lang="ru-RU" sz="4000" dirty="0" err="1" smtClean="0"/>
              <a:t>удивительн</a:t>
            </a:r>
            <a:r>
              <a:rPr lang="ru-RU" sz="4000" dirty="0" smtClean="0"/>
              <a:t>…й песней, написать в </a:t>
            </a:r>
            <a:r>
              <a:rPr lang="ru-RU" sz="4000" dirty="0" err="1" smtClean="0"/>
              <a:t>тетрад</a:t>
            </a:r>
            <a:r>
              <a:rPr lang="ru-RU" sz="4000" dirty="0" smtClean="0"/>
              <a:t>…, рисовать в альбом…, </a:t>
            </a:r>
            <a:r>
              <a:rPr lang="ru-RU" sz="4000" dirty="0" err="1" smtClean="0"/>
              <a:t>услыш</a:t>
            </a:r>
            <a:r>
              <a:rPr lang="ru-RU" sz="4000" dirty="0" smtClean="0"/>
              <a:t>…</a:t>
            </a:r>
            <a:r>
              <a:rPr lang="ru-RU" sz="4000" dirty="0" err="1" smtClean="0"/>
              <a:t>шь</a:t>
            </a:r>
            <a:r>
              <a:rPr lang="ru-RU" sz="4000" dirty="0" smtClean="0"/>
              <a:t> голос, над </a:t>
            </a:r>
            <a:r>
              <a:rPr lang="ru-RU" sz="4000" dirty="0" err="1" smtClean="0"/>
              <a:t>син</a:t>
            </a:r>
            <a:r>
              <a:rPr lang="ru-RU" sz="4000" dirty="0" smtClean="0"/>
              <a:t>…м морем, але…т вдали, на старой ел…, висит на </a:t>
            </a:r>
            <a:r>
              <a:rPr lang="ru-RU" sz="4000" dirty="0" err="1" smtClean="0"/>
              <a:t>ёлк</a:t>
            </a:r>
            <a:r>
              <a:rPr lang="ru-RU" sz="4000" dirty="0" smtClean="0"/>
              <a:t>…, шага…те по улиц….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0847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Привод</a:t>
            </a:r>
            <a:r>
              <a:rPr lang="ru-RU" sz="4000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err="1" smtClean="0"/>
              <a:t>т</a:t>
            </a:r>
            <a:r>
              <a:rPr lang="ru-RU" sz="4000" dirty="0" smtClean="0"/>
              <a:t> к успеху, </a:t>
            </a:r>
            <a:r>
              <a:rPr lang="ru-RU" sz="4000" dirty="0" err="1" smtClean="0"/>
              <a:t>нов</a:t>
            </a:r>
            <a:r>
              <a:rPr lang="ru-RU" sz="4000" dirty="0" err="1" smtClean="0">
                <a:solidFill>
                  <a:srgbClr val="FF0000"/>
                </a:solidFill>
              </a:rPr>
              <a:t>У</a:t>
            </a:r>
            <a:r>
              <a:rPr lang="ru-RU" sz="4000" dirty="0" err="1" smtClean="0"/>
              <a:t>ю</a:t>
            </a:r>
            <a:r>
              <a:rPr lang="ru-RU" sz="4000" dirty="0" smtClean="0"/>
              <a:t> квартиру, на </a:t>
            </a:r>
            <a:r>
              <a:rPr lang="ru-RU" sz="4000" dirty="0" err="1" smtClean="0"/>
              <a:t>вершин</a:t>
            </a:r>
            <a:r>
              <a:rPr lang="ru-RU" sz="4000" dirty="0" err="1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/>
              <a:t>горы, плыть по </a:t>
            </a:r>
            <a:r>
              <a:rPr lang="ru-RU" sz="4000" dirty="0" err="1" smtClean="0"/>
              <a:t>Ангар</a:t>
            </a:r>
            <a:r>
              <a:rPr lang="ru-RU" sz="4000" dirty="0" err="1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, </a:t>
            </a:r>
            <a:r>
              <a:rPr lang="ru-RU" sz="4000" dirty="0" err="1" smtClean="0"/>
              <a:t>гуля</a:t>
            </a:r>
            <a:r>
              <a:rPr lang="ru-RU" sz="4000" dirty="0" err="1" smtClean="0">
                <a:solidFill>
                  <a:srgbClr val="FF0000"/>
                </a:solidFill>
              </a:rPr>
              <a:t>Е</a:t>
            </a:r>
            <a:r>
              <a:rPr lang="ru-RU" sz="4000" dirty="0" err="1" smtClean="0"/>
              <a:t>м</a:t>
            </a:r>
            <a:r>
              <a:rPr lang="ru-RU" sz="4000" dirty="0" smtClean="0"/>
              <a:t> по парку, </a:t>
            </a:r>
            <a:r>
              <a:rPr lang="ru-RU" sz="4000" dirty="0" err="1" smtClean="0"/>
              <a:t>удивительн</a:t>
            </a:r>
            <a:r>
              <a:rPr lang="ru-RU" sz="4000" dirty="0" err="1" smtClean="0">
                <a:solidFill>
                  <a:srgbClr val="FF0000"/>
                </a:solidFill>
              </a:rPr>
              <a:t>О</a:t>
            </a:r>
            <a:r>
              <a:rPr lang="ru-RU" sz="4000" dirty="0" err="1" smtClean="0"/>
              <a:t>й</a:t>
            </a:r>
            <a:r>
              <a:rPr lang="ru-RU" sz="4000" dirty="0" smtClean="0"/>
              <a:t> песней, написать в </a:t>
            </a:r>
            <a:r>
              <a:rPr lang="ru-RU" sz="4000" dirty="0" err="1" smtClean="0"/>
              <a:t>тетрад</a:t>
            </a:r>
            <a:r>
              <a:rPr lang="ru-RU" sz="4000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, рисовать в </a:t>
            </a:r>
            <a:r>
              <a:rPr lang="ru-RU" sz="4000" dirty="0" err="1" smtClean="0"/>
              <a:t>альбом</a:t>
            </a:r>
            <a:r>
              <a:rPr lang="ru-RU" sz="4000" dirty="0" err="1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, </a:t>
            </a:r>
            <a:r>
              <a:rPr lang="ru-RU" sz="4000" dirty="0" err="1" smtClean="0"/>
              <a:t>услыш</a:t>
            </a:r>
            <a:r>
              <a:rPr lang="ru-RU" sz="4000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err="1" smtClean="0"/>
              <a:t>шь</a:t>
            </a:r>
            <a:r>
              <a:rPr lang="ru-RU" sz="4000" dirty="0" smtClean="0"/>
              <a:t> голос, над </a:t>
            </a:r>
            <a:r>
              <a:rPr lang="ru-RU" sz="4000" dirty="0" err="1" smtClean="0"/>
              <a:t>син</a:t>
            </a:r>
            <a:r>
              <a:rPr lang="ru-RU" sz="4000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err="1" smtClean="0"/>
              <a:t>м</a:t>
            </a:r>
            <a:r>
              <a:rPr lang="ru-RU" sz="4000" dirty="0" smtClean="0"/>
              <a:t> морем, </a:t>
            </a:r>
            <a:r>
              <a:rPr lang="ru-RU" sz="4000" dirty="0" err="1" smtClean="0"/>
              <a:t>але</a:t>
            </a:r>
            <a:r>
              <a:rPr lang="ru-RU" sz="4000" dirty="0" err="1" smtClean="0">
                <a:solidFill>
                  <a:srgbClr val="FF0000"/>
                </a:solidFill>
              </a:rPr>
              <a:t>Е</a:t>
            </a:r>
            <a:r>
              <a:rPr lang="ru-RU" sz="4000" dirty="0" err="1" smtClean="0"/>
              <a:t>т</a:t>
            </a:r>
            <a:r>
              <a:rPr lang="ru-RU" sz="4000" dirty="0" smtClean="0"/>
              <a:t> вдали, на старой </a:t>
            </a:r>
            <a:r>
              <a:rPr lang="ru-RU" sz="4000" dirty="0" err="1" smtClean="0"/>
              <a:t>ел</a:t>
            </a:r>
            <a:r>
              <a:rPr lang="ru-RU" sz="4000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, висит на </a:t>
            </a:r>
            <a:r>
              <a:rPr lang="ru-RU" sz="4000" dirty="0" err="1" smtClean="0"/>
              <a:t>ёлк</a:t>
            </a:r>
            <a:r>
              <a:rPr lang="ru-RU" sz="4000" dirty="0" err="1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, </a:t>
            </a:r>
            <a:r>
              <a:rPr lang="ru-RU" sz="4000" dirty="0" err="1" smtClean="0"/>
              <a:t>шага</a:t>
            </a:r>
            <a:r>
              <a:rPr lang="ru-RU" sz="4000" dirty="0" err="1" smtClean="0">
                <a:solidFill>
                  <a:srgbClr val="FF0000"/>
                </a:solidFill>
              </a:rPr>
              <a:t>Е</a:t>
            </a:r>
            <a:r>
              <a:rPr lang="ru-RU" sz="4000" dirty="0" err="1" smtClean="0"/>
              <a:t>те</a:t>
            </a:r>
            <a:r>
              <a:rPr lang="ru-RU" sz="4000" dirty="0" smtClean="0"/>
              <a:t> по </a:t>
            </a:r>
            <a:r>
              <a:rPr lang="ru-RU" sz="4000" dirty="0" err="1" smtClean="0"/>
              <a:t>улиц</a:t>
            </a:r>
            <a:r>
              <a:rPr lang="ru-RU" sz="4000" dirty="0" err="1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1564" y="0"/>
            <a:ext cx="15240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1924234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245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Орфограммы в окончаниях слов (повторение изученного в 5 классе)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Орфограммы в окончаниях слов (повторение изученного в 5 классе)</dc:title>
  <dc:creator>Наталья</dc:creator>
  <cp:lastModifiedBy>fjdj</cp:lastModifiedBy>
  <cp:revision>5</cp:revision>
  <dcterms:created xsi:type="dcterms:W3CDTF">2017-10-25T22:14:11Z</dcterms:created>
  <dcterms:modified xsi:type="dcterms:W3CDTF">2020-09-14T13:28:07Z</dcterms:modified>
</cp:coreProperties>
</file>